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710" r:id="rId3"/>
    <p:sldId id="629" r:id="rId4"/>
    <p:sldId id="662" r:id="rId5"/>
    <p:sldId id="685" r:id="rId6"/>
    <p:sldId id="729" r:id="rId7"/>
    <p:sldId id="694" r:id="rId8"/>
    <p:sldId id="726" r:id="rId9"/>
    <p:sldId id="733" r:id="rId10"/>
    <p:sldId id="736" r:id="rId11"/>
    <p:sldId id="737" r:id="rId12"/>
    <p:sldId id="730" r:id="rId13"/>
    <p:sldId id="738" r:id="rId14"/>
    <p:sldId id="740" r:id="rId15"/>
    <p:sldId id="741" r:id="rId16"/>
    <p:sldId id="742" r:id="rId17"/>
    <p:sldId id="743" r:id="rId18"/>
    <p:sldId id="744" r:id="rId19"/>
    <p:sldId id="745" r:id="rId20"/>
    <p:sldId id="746" r:id="rId21"/>
    <p:sldId id="747" r:id="rId22"/>
    <p:sldId id="748" r:id="rId23"/>
    <p:sldId id="750" r:id="rId24"/>
    <p:sldId id="751" r:id="rId25"/>
    <p:sldId id="749" r:id="rId26"/>
    <p:sldId id="71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BE66B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07" autoAdjust="0"/>
    <p:restoredTop sz="96725" autoAdjust="0"/>
  </p:normalViewPr>
  <p:slideViewPr>
    <p:cSldViewPr snapToGrid="0" snapToObjects="1">
      <p:cViewPr varScale="1">
        <p:scale>
          <a:sx n="138" d="100"/>
          <a:sy n="138" d="100"/>
        </p:scale>
        <p:origin x="75" y="64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-1625"/>
    </p:cViewPr>
  </p:sorterViewPr>
  <p:notesViewPr>
    <p:cSldViewPr snapToGrid="0" snapToObjects="1">
      <p:cViewPr varScale="1">
        <p:scale>
          <a:sx n="84" d="100"/>
          <a:sy n="84" d="100"/>
        </p:scale>
        <p:origin x="263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08/02/2022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2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8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30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98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87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809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727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39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81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1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668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0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08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997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502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054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62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2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18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88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52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3000/wibble" TargetMode="External"/><Relationship Id="rId3" Type="http://schemas.openxmlformats.org/officeDocument/2006/relationships/hyperlink" Target="http://localhost:3000/" TargetMode="External"/><Relationship Id="rId7" Type="http://schemas.openxmlformats.org/officeDocument/2006/relationships/hyperlink" Target="http://localhost:3000/conta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000/about" TargetMode="External"/><Relationship Id="rId5" Type="http://schemas.openxmlformats.org/officeDocument/2006/relationships/hyperlink" Target="http://localhost:3000/catalog" TargetMode="External"/><Relationship Id="rId4" Type="http://schemas.openxmlformats.org/officeDocument/2006/relationships/hyperlink" Target="http://localhost:3000/products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400" dirty="0">
                <a:solidFill>
                  <a:schemeClr val="bg1"/>
                </a:solidFill>
              </a:rPr>
              <a:t>SPAs with React Router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Overview of React SPAs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Simple routing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Defining links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Link techniques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endParaRPr lang="en-GB" sz="2400" dirty="0"/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handle 404 errors as follows: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dirty="0"/>
              <a:t> component on next slide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404 Errors (1 of 2)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88088"/>
            <a:ext cx="7298021" cy="1177728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&lt;Route path="*"&gt;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848093" y="218881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Here's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We use the global variable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window.location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to get the URL requested by the user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404 Errors (2 of 2)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36072"/>
            <a:ext cx="7298021" cy="247039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"react";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'./PageNotFound.css'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&lt;h1&gt;OOPS 404&lt;/h1&gt;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&lt;p&gt;Invalid URL: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window.location.pathname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&lt;p&gt;Full URL: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window.location.href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011324" y="4120355"/>
            <a:ext cx="167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PageNotFound.tsx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GB" dirty="0"/>
              <a:t> component provides a splash screen</a:t>
            </a:r>
          </a:p>
          <a:p>
            <a:pPr lvl="1"/>
            <a:r>
              <a:rPr lang="en-GB" dirty="0"/>
              <a:t>Note how we import the image file </a:t>
            </a:r>
          </a:p>
          <a:p>
            <a:pPr lvl="1"/>
            <a:r>
              <a:rPr lang="en-GB" dirty="0"/>
              <a:t>Enables us to refer to the image file in our code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Aside: Providing a Splash Screen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7331EBB4-4C3E-4EDF-BFE2-733441DD6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2000457"/>
            <a:ext cx="7298021" cy="247039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"react";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'./Home.css'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splash from './swanseamarina.jpg';   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Home()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="container"&gt;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={splash}/&gt;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"&gt;Simple routing&lt;/div&gt;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Home;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2FC3-C21F-4532-AFA9-EBD7DEC56B8D}"/>
              </a:ext>
            </a:extLst>
          </p:cNvPr>
          <p:cNvSpPr txBox="1"/>
          <p:nvPr/>
        </p:nvSpPr>
        <p:spPr>
          <a:xfrm>
            <a:off x="7755118" y="4191661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4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3. Defining 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1E00C7-7DB2-4529-B6CA-F4DCF4E1D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How to display a link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How to style links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Denoting the current link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196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demo-app-2 </a:t>
            </a:r>
            <a:r>
              <a:rPr lang="en-GB" dirty="0"/>
              <a:t>folder and run</a:t>
            </a:r>
          </a:p>
          <a:p>
            <a:pPr lvl="1"/>
            <a:r>
              <a:rPr lang="en-GB" dirty="0"/>
              <a:t>Note we've defined a menu bar of links</a:t>
            </a:r>
          </a:p>
          <a:p>
            <a:pPr lvl="1"/>
            <a:r>
              <a:rPr lang="en-GB" dirty="0"/>
              <a:t>Try out each link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917321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47DC5-4734-4B80-93DD-56B02B9F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495" y="1674416"/>
            <a:ext cx="3772336" cy="24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define a link, you can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GB" dirty="0"/>
          </a:p>
          <a:p>
            <a:pPr lvl="1"/>
            <a:r>
              <a:rPr lang="en-GB" dirty="0"/>
              <a:t>(Also 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r>
              <a:rPr lang="en-GB" dirty="0"/>
              <a:t>, where we render the menu)</a:t>
            </a:r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Display a Link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7331EBB4-4C3E-4EDF-BFE2-733441DD6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597428"/>
            <a:ext cx="7298021" cy="2839721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"react";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"react-router-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"./Menu.css";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Menu()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&lt;nav&gt;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exact to="/"&gt;Home&lt;/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exact to="/products"&gt;Products&lt;/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exact to="/contact"&gt;Contact&lt;/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exact to="/about"&gt;About&lt;/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&lt;/nav&gt;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Menu;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2FC3-C21F-4532-AFA9-EBD7DEC56B8D}"/>
              </a:ext>
            </a:extLst>
          </p:cNvPr>
          <p:cNvSpPr txBox="1"/>
          <p:nvPr/>
        </p:nvSpPr>
        <p:spPr>
          <a:xfrm>
            <a:off x="6918350" y="4160953"/>
            <a:ext cx="1765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MenuWithLinks.tsx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94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define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to="xxx"&gt;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…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React renders it as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="xxx"&gt;</a:t>
            </a:r>
          </a:p>
          <a:p>
            <a:pPr lvl="1"/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 you can define CSS styles like this: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Style Links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69962"/>
            <a:ext cx="7298021" cy="2285724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nav a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background-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#1199ff;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white;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text-decoration: none;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padding: 5px;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nav a:hover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#1199ff;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background-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white;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text-decoration: none;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755118" y="3974685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Menu.css</a:t>
            </a:r>
          </a:p>
        </p:txBody>
      </p:sp>
    </p:spTree>
    <p:extLst>
      <p:ext uri="{BB962C8B-B14F-4D97-AF65-F5344CB8AC3E}">
        <p14:creationId xmlns:p14="http://schemas.microsoft.com/office/powerpoint/2010/main" val="26187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applies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GB" dirty="0"/>
              <a:t> CSS class to current link </a:t>
            </a:r>
          </a:p>
          <a:p>
            <a:pPr lvl="1"/>
            <a:r>
              <a:rPr lang="en-GB" dirty="0"/>
              <a:t>You can specify visual feedback for the current link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Menu.css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Note, React also has a simple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&lt;Link&gt;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component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Doesn't apply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CSS class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Denoting the Current Link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49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5. Link Techniques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1E00C7-7DB2-4529-B6CA-F4DCF4E1D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a data model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parameterized routes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Rendering parameterized links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Obtaining path parameters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nested routes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357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section we'll see various additional techniques pertaining to links</a:t>
            </a:r>
          </a:p>
          <a:p>
            <a:pPr lvl="1"/>
            <a:endParaRPr lang="en-GB" dirty="0"/>
          </a:p>
          <a:p>
            <a:r>
              <a:rPr lang="en-GB" dirty="0"/>
              <a:t>We'll introduce a "products" data model, and use it to describe the following techniques:</a:t>
            </a:r>
          </a:p>
          <a:p>
            <a:pPr lvl="1"/>
            <a:r>
              <a:rPr lang="en-GB" dirty="0"/>
              <a:t>Defining parameterized routes</a:t>
            </a:r>
          </a:p>
          <a:p>
            <a:pPr lvl="1"/>
            <a:r>
              <a:rPr lang="en-GB" dirty="0"/>
              <a:t>Rendering parameterized links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Obtaining path parameters from a parameterized route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Defining nested routes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13A6C43-B2BD-4724-B676-FE3AE48C5302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2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Overview of React SPAs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CAD8C79-36E9-4E8D-A975-AF8D5152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React and SPAs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Dependencies for React Router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13197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demo-app-3 </a:t>
            </a:r>
            <a:r>
              <a:rPr lang="en-GB" dirty="0"/>
              <a:t>folder and run</a:t>
            </a:r>
          </a:p>
          <a:p>
            <a:pPr lvl="1"/>
            <a:r>
              <a:rPr lang="en-GB" dirty="0"/>
              <a:t>Click the </a:t>
            </a:r>
            <a:r>
              <a:rPr lang="en-GB" b="1" dirty="0"/>
              <a:t>Products</a:t>
            </a:r>
            <a:r>
              <a:rPr lang="en-GB" dirty="0"/>
              <a:t> link, to display all products</a:t>
            </a:r>
          </a:p>
          <a:p>
            <a:pPr lvl="1"/>
            <a:r>
              <a:rPr lang="en-GB" dirty="0"/>
              <a:t>Click a link to see the details for one product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917321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2622B-0A84-44ED-9B50-EAA5E2C9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71" y="2091520"/>
            <a:ext cx="3630305" cy="21982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7BA7B-E3DC-44CB-87F2-61EBDEF8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11" y="2091520"/>
            <a:ext cx="3630305" cy="21982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9E70C-F680-4E2A-BFF5-B049D25C3ACA}"/>
              </a:ext>
            </a:extLst>
          </p:cNvPr>
          <p:cNvCxnSpPr/>
          <p:nvPr/>
        </p:nvCxnSpPr>
        <p:spPr>
          <a:xfrm>
            <a:off x="2494128" y="3469943"/>
            <a:ext cx="27026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1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understand the example application, the first stop is to consider the data model</a:t>
            </a:r>
          </a:p>
          <a:p>
            <a:pPr lvl="1"/>
            <a:endParaRPr lang="en-GB" dirty="0"/>
          </a:p>
          <a:p>
            <a:r>
              <a:rPr lang="en-GB" dirty="0"/>
              <a:t>Take a look at the following TypeScript class files: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ProductItem.ts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GB" dirty="0"/>
              <a:t>Represents a simple product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ProductStore.ts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dirty="0"/>
              <a:t>A simple product store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Data Model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13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Here's part of the route table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/products     - 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Display all products</a:t>
            </a:r>
          </a:p>
          <a:p>
            <a:pPr lvl="1"/>
            <a:r>
              <a:rPr lang="en-GB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/product/:id  </a:t>
            </a:r>
            <a:r>
              <a:rPr lang="en-GB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- 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Display product with specified id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sz="3600" dirty="0"/>
              <a:t>Defining Parameterized Routes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76994"/>
            <a:ext cx="7298021" cy="2101058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exact path="/products"&gt;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&lt;Products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&lt;Route exact path="/product/:id"&gt;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&lt;Product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848093" y="380067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82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Products.tsx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renders parameterized links like so: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sz="3600" dirty="0"/>
              <a:t>Rendering Parameterized Links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24606"/>
            <a:ext cx="7298021" cy="3024387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Products()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let products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ProductStore.getAllProductItems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="content"&gt;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&lt;h1&gt;Products&lt;/h1&gt;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&lt;ul&gt;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products.map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((product,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=&gt;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&lt;li key={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to={`product/${product.id}`}&gt;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product.description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&lt;/Link&gt;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&lt;/li&gt;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)}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&lt;/ul&gt;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Products;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383221" y="3968036"/>
            <a:ext cx="1300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8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Product.tsx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obtains path parameters like so: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sz="3600" dirty="0"/>
              <a:t>Obtaining Path Parameters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18068"/>
            <a:ext cx="7298021" cy="3393719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Product()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{id}: any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useParams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let prod: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ProductItem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undefined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ProductStore.getProductItemById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if (!prod)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="content"&gt;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&lt;h1&gt;Product details&lt;/h1&gt;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&lt;div&gt;Description: 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productItem.description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}&lt;/div&gt;    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Product;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476196" y="4334788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8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define nested routes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i.e. a page can define its own internal route table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This enables you to create master/detail pages…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Click the </a:t>
            </a:r>
            <a:r>
              <a:rPr lang="en-GB" b="1" dirty="0">
                <a:latin typeface="+mj-lt"/>
                <a:cs typeface="Courier New" panose="02070309020205020404" pitchFamily="49" charset="0"/>
              </a:rPr>
              <a:t>Products master detail 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link on the menu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Renders a "master" page of all products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Click a product, renders the selected product below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ProductsMasterDetail.tsx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Defining Nested Routes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067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Overview of React SPAs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Simple routing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Router techniques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links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Link techniques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8566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 has excellent support for implementing SPAs</a:t>
            </a:r>
          </a:p>
          <a:p>
            <a:pPr lvl="1"/>
            <a:r>
              <a:rPr lang="en-GB" dirty="0"/>
              <a:t>Define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 that always remains resident</a:t>
            </a:r>
          </a:p>
          <a:p>
            <a:pPr lvl="1"/>
            <a:r>
              <a:rPr lang="en-GB" dirty="0"/>
              <a:t>Define multiple sub-components, which can be swapped in and out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</a:t>
            </a:r>
          </a:p>
          <a:p>
            <a:endParaRPr lang="en-GB" dirty="0"/>
          </a:p>
          <a:p>
            <a:r>
              <a:rPr lang="en-GB" dirty="0"/>
              <a:t>Each sub-component maps to a logical URL</a:t>
            </a:r>
          </a:p>
          <a:p>
            <a:pPr lvl="1"/>
            <a:r>
              <a:rPr lang="en-GB" dirty="0"/>
              <a:t>This is called "routing"</a:t>
            </a:r>
          </a:p>
          <a:p>
            <a:pPr lvl="1"/>
            <a:r>
              <a:rPr lang="en-GB" dirty="0"/>
              <a:t>To display a different sub-component in the browser, simply navigate to the URL for that sub-component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React and SPAs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36B0D6-E3FC-4163-ACE7-80643198AD5C}"/>
              </a:ext>
            </a:extLst>
          </p:cNvPr>
          <p:cNvSpPr txBox="1">
            <a:spLocks/>
          </p:cNvSpPr>
          <p:nvPr/>
        </p:nvSpPr>
        <p:spPr bwMode="auto">
          <a:xfrm>
            <a:off x="8725566" y="4590112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0BBD0D-3E35-4F33-B681-AA2CC230399E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implement routing in React, add the following dependencies in your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GB" dirty="0"/>
              <a:t> file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You can make these changes as follows: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Dependencies for React Router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C42791F-1ED7-4886-AA5B-8CCDB2E04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575184"/>
            <a:ext cx="7298021" cy="154706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"^5.2.0",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"@types/react-router-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"^5.1.8",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6F773-80F4-44DF-A85F-A3EDD0530507}"/>
              </a:ext>
            </a:extLst>
          </p:cNvPr>
          <p:cNvSpPr txBox="1"/>
          <p:nvPr/>
        </p:nvSpPr>
        <p:spPr>
          <a:xfrm>
            <a:off x="7383221" y="2843967"/>
            <a:ext cx="1300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42C81-11A3-4266-BC33-C5520EDC3FC1}"/>
              </a:ext>
            </a:extLst>
          </p:cNvPr>
          <p:cNvSpPr txBox="1"/>
          <p:nvPr/>
        </p:nvSpPr>
        <p:spPr>
          <a:xfrm>
            <a:off x="5685110" y="1796432"/>
            <a:ext cx="112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React 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76161-4029-47B4-9F98-298A8B417874}"/>
              </a:ext>
            </a:extLst>
          </p:cNvPr>
          <p:cNvSpPr txBox="1"/>
          <p:nvPr/>
        </p:nvSpPr>
        <p:spPr>
          <a:xfrm>
            <a:off x="5685110" y="2203050"/>
            <a:ext cx="2862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React Router TypeScript declarations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F89643-7A39-4266-9525-DB06B0A8CAA0}"/>
              </a:ext>
            </a:extLst>
          </p:cNvPr>
          <p:cNvCxnSpPr/>
          <p:nvPr/>
        </p:nvCxnSpPr>
        <p:spPr>
          <a:xfrm flipH="1">
            <a:off x="4601710" y="1964144"/>
            <a:ext cx="1138873" cy="92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9B8D7-FCC7-4F20-9440-BF91EB26DEA9}"/>
              </a:ext>
            </a:extLst>
          </p:cNvPr>
          <p:cNvCxnSpPr>
            <a:cxnSpLocks/>
          </p:cNvCxnSpPr>
          <p:nvPr/>
        </p:nvCxnSpPr>
        <p:spPr>
          <a:xfrm flipH="1" flipV="1">
            <a:off x="5248722" y="2267844"/>
            <a:ext cx="491861" cy="69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6">
            <a:extLst>
              <a:ext uri="{FF2B5EF4-FFF2-40B4-BE49-F238E27FC236}">
                <a16:creationId xmlns:a16="http://schemas.microsoft.com/office/drawing/2014/main" id="{4294B246-3781-46CF-B5BF-4BFF7620B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557" y="3800562"/>
            <a:ext cx="7298021" cy="62373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 --save react-router-dom            </a:t>
            </a:r>
            <a:r>
              <a:rPr lang="nb-NO" sz="12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[for TypeScript or JavaScript]</a:t>
            </a:r>
          </a:p>
          <a:p>
            <a:endParaRPr lang="nb-NO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 --save @types/react-router-dom              </a:t>
            </a:r>
            <a:r>
              <a:rPr lang="nb-NO" sz="12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[for TypeScript only]</a:t>
            </a:r>
            <a:endParaRPr lang="en-GB" sz="12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6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Simple Routing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46709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Creating a router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a route table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Redirecting paths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Handling 404 errors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Aside: Providing the splash screen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855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demo-app-1 </a:t>
            </a:r>
            <a:r>
              <a:rPr lang="en-GB" dirty="0"/>
              <a:t>folder and run</a:t>
            </a:r>
          </a:p>
          <a:p>
            <a:pPr lvl="1"/>
            <a:endParaRPr lang="en-GB" dirty="0"/>
          </a:p>
          <a:p>
            <a:r>
              <a:rPr lang="en-GB" dirty="0"/>
              <a:t>Navigate to the following URLs:</a:t>
            </a:r>
          </a:p>
          <a:p>
            <a:pPr lvl="1"/>
            <a:r>
              <a:rPr lang="en-GB" dirty="0">
                <a:hlinkClick r:id="rId3"/>
              </a:rPr>
              <a:t>http://localhost:3000/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http://localhost:3000/products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http://localhost:3000/catalog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http://localhost:3000/about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7"/>
              </a:rPr>
              <a:t>http://localhost:3000/contact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8"/>
              </a:rPr>
              <a:t>http://localhost:3000/wibble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917321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D471-CCBD-424B-995F-6D18A7ABB7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6099" y="1955470"/>
            <a:ext cx="3529187" cy="21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enable routing in a React application, you must create a "router" component</a:t>
            </a:r>
          </a:p>
          <a:p>
            <a:pPr lvl="1"/>
            <a:r>
              <a:rPr lang="en-GB" dirty="0"/>
              <a:t>Detects URL changes, activates appropriate component</a:t>
            </a:r>
          </a:p>
          <a:p>
            <a:pPr lvl="1"/>
            <a:endParaRPr lang="en-GB" dirty="0"/>
          </a:p>
          <a:p>
            <a:r>
              <a:rPr lang="en-GB" dirty="0"/>
              <a:t>You wrap your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&lt;App&gt;</a:t>
            </a:r>
            <a:r>
              <a:rPr lang="en-GB" dirty="0"/>
              <a:t> root element in a router like so:</a:t>
            </a:r>
          </a:p>
          <a:p>
            <a:pPr lvl="1"/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Router Component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36E8669B-969F-40D7-966C-EA1F3C98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2677019"/>
            <a:ext cx="7298021" cy="154706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"react-router-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554831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ReactDOM.render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&lt;App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('root')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991BF-F2A4-4FAA-9565-C280A7729BA3}"/>
              </a:ext>
            </a:extLst>
          </p:cNvPr>
          <p:cNvSpPr txBox="1"/>
          <p:nvPr/>
        </p:nvSpPr>
        <p:spPr>
          <a:xfrm>
            <a:off x="7662144" y="3951086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9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Define a route table via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&lt;Route&gt;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Route Table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3A9C88C-18E7-420F-947B-884978C96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16740"/>
            <a:ext cx="7298021" cy="3763051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Switch, Route } from 'react-router-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App()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&lt;Switch&gt;</a:t>
            </a:r>
          </a:p>
          <a:p>
            <a:pPr defTabSz="554831"/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&lt;Route exact path="/"&gt;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&lt;Home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&lt;/Route&gt;        </a:t>
            </a:r>
          </a:p>
          <a:p>
            <a:pPr defTabSz="554831"/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&lt;Route exact path="/products"&gt;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&lt;Products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App;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CB9D-3DC9-429E-A846-0AAA97479F77}"/>
              </a:ext>
            </a:extLst>
          </p:cNvPr>
          <p:cNvSpPr txBox="1"/>
          <p:nvPr/>
        </p:nvSpPr>
        <p:spPr>
          <a:xfrm>
            <a:off x="7848093" y="470279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redirect paths to different paths - like an alias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Redirecting Paths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81545"/>
            <a:ext cx="7298021" cy="1731726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exact path="/products"&gt;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&lt;Products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&lt;Route exact path="/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catalog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&lt;Redirect to="/products"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848093" y="272983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0269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4448</TotalTime>
  <Words>1638</Words>
  <Application>Microsoft Office PowerPoint</Application>
  <PresentationFormat>On-screen Show (16:9)</PresentationFormat>
  <Paragraphs>344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 New</vt:lpstr>
      <vt:lpstr>Standard_LiveLessons_2017</vt:lpstr>
      <vt:lpstr>SPAs with React Router</vt:lpstr>
      <vt:lpstr>1. Overview of React SPAs</vt:lpstr>
      <vt:lpstr>React and SPAs</vt:lpstr>
      <vt:lpstr>Dependencies for React Router</vt:lpstr>
      <vt:lpstr>2. Simple Routing</vt:lpstr>
      <vt:lpstr>Example Application</vt:lpstr>
      <vt:lpstr>Creating a Router Component</vt:lpstr>
      <vt:lpstr>Defining a Route Table</vt:lpstr>
      <vt:lpstr>Redirecting Paths</vt:lpstr>
      <vt:lpstr>Handling 404 Errors (1 of 2)</vt:lpstr>
      <vt:lpstr>Handling 404 Errors (2 of 2)</vt:lpstr>
      <vt:lpstr>Aside: Providing a Splash Screen</vt:lpstr>
      <vt:lpstr>3. Defining Links</vt:lpstr>
      <vt:lpstr>Example Application</vt:lpstr>
      <vt:lpstr>How to Display a Link</vt:lpstr>
      <vt:lpstr>How to Style Links</vt:lpstr>
      <vt:lpstr>Denoting the Current Link</vt:lpstr>
      <vt:lpstr>5. Link Techniques</vt:lpstr>
      <vt:lpstr>Overview</vt:lpstr>
      <vt:lpstr>Example Application</vt:lpstr>
      <vt:lpstr>Defining a Data Model</vt:lpstr>
      <vt:lpstr>Defining Parameterized Routes</vt:lpstr>
      <vt:lpstr>Rendering Parameterized Links</vt:lpstr>
      <vt:lpstr>Obtaining Path Parameters</vt:lpstr>
      <vt:lpstr>Defining Nested Routes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148</cp:revision>
  <dcterms:created xsi:type="dcterms:W3CDTF">2015-09-28T19:52:00Z</dcterms:created>
  <dcterms:modified xsi:type="dcterms:W3CDTF">2022-02-08T11:35:30Z</dcterms:modified>
</cp:coreProperties>
</file>